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4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1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7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2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9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8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5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5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4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65B6-C7F2-4F1B-B1AA-9FED6064F72F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5A62-021D-41C2-9046-CE28B840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37" y="0"/>
            <a:ext cx="10635916" cy="66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7" y="0"/>
            <a:ext cx="11343647" cy="677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44" y="0"/>
            <a:ext cx="10611730" cy="66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6" y="-1"/>
            <a:ext cx="10397620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0" y="0"/>
            <a:ext cx="10913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4" y="0"/>
            <a:ext cx="10637285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9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82" y="216568"/>
            <a:ext cx="9980870" cy="64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7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11" y="119775"/>
            <a:ext cx="10113610" cy="67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02" y="0"/>
            <a:ext cx="10900487" cy="67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6" y="0"/>
            <a:ext cx="10391351" cy="66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2025-09-01T19:15:49Z</dcterms:created>
  <dcterms:modified xsi:type="dcterms:W3CDTF">2025-09-01T19:22:21Z</dcterms:modified>
</cp:coreProperties>
</file>